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512" r:id="rId3"/>
    <p:sldId id="513" r:id="rId4"/>
    <p:sldId id="503" r:id="rId5"/>
    <p:sldId id="508" r:id="rId6"/>
    <p:sldId id="510" r:id="rId7"/>
    <p:sldId id="511" r:id="rId8"/>
    <p:sldId id="514" r:id="rId9"/>
    <p:sldId id="515" r:id="rId10"/>
    <p:sldId id="516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69" d="100"/>
          <a:sy n="69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560840" cy="351824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Université du troisième âge</a:t>
            </a:r>
            <a:br>
              <a:rPr lang="fr-FR" dirty="0"/>
            </a:br>
            <a:r>
              <a:rPr lang="fr-FR" dirty="0" smtClean="0"/>
              <a:t>Syktyvkar</a:t>
            </a:r>
            <a:br>
              <a:rPr lang="fr-FR" dirty="0" smtClean="0"/>
            </a:br>
            <a:r>
              <a:rPr lang="fr-FR" smtClean="0"/>
              <a:t>Leçon </a:t>
            </a:r>
            <a:r>
              <a:rPr lang="fr-FR" smtClean="0"/>
              <a:t>25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89240"/>
            <a:ext cx="6461760" cy="10668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Faite par Madame Larissa Kholopova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58580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" y="4221088"/>
            <a:ext cx="9062391" cy="20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 10 - Page 86 Dialogue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091159"/>
            <a:ext cx="668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Merci et au revoir!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00800" cy="67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6016712" cy="4800600"/>
          </a:xfrm>
        </p:spPr>
        <p:txBody>
          <a:bodyPr/>
          <a:lstStyle/>
          <a:p>
            <a:pPr marL="82296" indent="0">
              <a:buNone/>
            </a:pPr>
            <a:r>
              <a:rPr lang="fr-FR" dirty="0" smtClean="0"/>
              <a:t>Le vieux L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vre, large et l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rd</a:t>
            </a:r>
          </a:p>
          <a:p>
            <a:pPr marL="82296" indent="0">
              <a:buNone/>
            </a:pPr>
            <a:r>
              <a:rPr lang="fr-FR" dirty="0" smtClean="0"/>
              <a:t>Il ne s’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vre qu’au grand j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r. </a:t>
            </a:r>
          </a:p>
          <a:p>
            <a:pPr marL="82296" indent="0">
              <a:buNone/>
            </a:pPr>
            <a:r>
              <a:rPr lang="fr-FR" dirty="0" smtClean="0"/>
              <a:t>Emprisonne la c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ronne</a:t>
            </a:r>
          </a:p>
          <a:p>
            <a:pPr marL="82296" indent="0">
              <a:buNone/>
            </a:pPr>
            <a:r>
              <a:rPr lang="fr-FR" dirty="0" smtClean="0"/>
              <a:t>Et b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rdonne dans la c</a:t>
            </a:r>
            <a:r>
              <a:rPr lang="fr-FR" dirty="0" smtClean="0">
                <a:solidFill>
                  <a:srgbClr val="FF0000"/>
                </a:solidFill>
              </a:rPr>
              <a:t>ou</a:t>
            </a:r>
            <a:r>
              <a:rPr lang="fr-FR" dirty="0" smtClean="0"/>
              <a:t>r. </a:t>
            </a:r>
          </a:p>
          <a:p>
            <a:pPr marL="82296" indent="0" algn="r">
              <a:buNone/>
            </a:pPr>
            <a:r>
              <a:rPr lang="fr-FR" dirty="0" smtClean="0"/>
              <a:t>V.Hugo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623619" cy="29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08720"/>
            <a:ext cx="919132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 10 - Page 85 Phrases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 6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Avez-vous le secrétaire? </a:t>
            </a:r>
          </a:p>
          <a:p>
            <a:r>
              <a:rPr lang="fr-FR" dirty="0" smtClean="0"/>
              <a:t>Pouvez-vous apporter ce journal?</a:t>
            </a:r>
          </a:p>
          <a:p>
            <a:r>
              <a:rPr lang="fr-FR" dirty="0" smtClean="0"/>
              <a:t>Ne sortez pas de la salle.</a:t>
            </a:r>
          </a:p>
          <a:p>
            <a:r>
              <a:rPr lang="fr-FR" dirty="0" smtClean="0"/>
              <a:t>N’ouvrez pas la fenêtre.</a:t>
            </a:r>
          </a:p>
          <a:p>
            <a:r>
              <a:rPr lang="fr-FR" dirty="0" smtClean="0"/>
              <a:t>Qu’est-ce que vous voulez proposer? </a:t>
            </a:r>
          </a:p>
          <a:p>
            <a:r>
              <a:rPr lang="fr-FR" dirty="0" smtClean="0"/>
              <a:t>Ne partez pas trop tôt.</a:t>
            </a:r>
          </a:p>
          <a:p>
            <a:r>
              <a:rPr lang="fr-FR" dirty="0" smtClean="0"/>
              <a:t>Etes-vous mariée? </a:t>
            </a:r>
          </a:p>
          <a:p>
            <a:r>
              <a:rPr lang="fr-FR" dirty="0" smtClean="0"/>
              <a:t>Qu’est-ce que vous dites?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8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fr-FR" dirty="0" smtClean="0"/>
              <a:t>Ex.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616624"/>
          </a:xfrm>
        </p:spPr>
        <p:txBody>
          <a:bodyPr>
            <a:normAutofit/>
          </a:bodyPr>
          <a:lstStyle/>
          <a:p>
            <a:r>
              <a:rPr lang="fr-FR" dirty="0" smtClean="0"/>
              <a:t>Où écrit-elle?</a:t>
            </a:r>
          </a:p>
          <a:p>
            <a:r>
              <a:rPr lang="fr-FR" dirty="0" smtClean="0"/>
              <a:t>Où va Paul? Où Paul va-t-il?</a:t>
            </a:r>
          </a:p>
          <a:p>
            <a:r>
              <a:rPr lang="fr-FR" dirty="0" smtClean="0"/>
              <a:t>Où est assise Nicole? Où Nicole est-elle assise? </a:t>
            </a:r>
          </a:p>
          <a:p>
            <a:r>
              <a:rPr lang="fr-FR" dirty="0" smtClean="0"/>
              <a:t>Où faut-il mettre les journaux? </a:t>
            </a:r>
          </a:p>
          <a:p>
            <a:r>
              <a:rPr lang="fr-FR" dirty="0" smtClean="0"/>
              <a:t>Où Brigitte fait-elle ses études? </a:t>
            </a:r>
          </a:p>
          <a:p>
            <a:r>
              <a:rPr lang="fr-FR" dirty="0" smtClean="0"/>
              <a:t>Où Pierre achète-t-il les journaux? </a:t>
            </a:r>
          </a:p>
          <a:p>
            <a:r>
              <a:rPr lang="fr-FR" dirty="0" smtClean="0"/>
              <a:t>Où est-ce que je vais à la sortie de l’usine?</a:t>
            </a:r>
          </a:p>
          <a:p>
            <a:r>
              <a:rPr lang="fr-FR" dirty="0" smtClean="0"/>
              <a:t>Où Luc trouve-t-il ces exercices?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fr-FR" dirty="0" smtClean="0"/>
              <a:t>Ex.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616624"/>
          </a:xfrm>
        </p:spPr>
        <p:txBody>
          <a:bodyPr>
            <a:normAutofit/>
          </a:bodyPr>
          <a:lstStyle/>
          <a:p>
            <a:r>
              <a:rPr lang="fr-FR" dirty="0" smtClean="0"/>
              <a:t>D’où les stagiaires reviennent-ils?</a:t>
            </a:r>
            <a:r>
              <a:rPr lang="ru-RU" dirty="0" smtClean="0"/>
              <a:t> </a:t>
            </a:r>
            <a:r>
              <a:rPr lang="fr-FR" dirty="0" smtClean="0"/>
              <a:t>D’où reviennent les stagiaires? </a:t>
            </a:r>
          </a:p>
          <a:p>
            <a:r>
              <a:rPr lang="fr-FR" dirty="0" smtClean="0"/>
              <a:t>D’où ma fille m’apporte-t-elle ces livres?</a:t>
            </a:r>
          </a:p>
          <a:p>
            <a:r>
              <a:rPr lang="fr-FR" dirty="0" smtClean="0"/>
              <a:t>D’où est-ce que je vous téléphone?</a:t>
            </a:r>
          </a:p>
          <a:p>
            <a:r>
              <a:rPr lang="fr-FR" dirty="0" smtClean="0"/>
              <a:t>D’où ces nouvelles nous viennent-elles? D’où nous viennent ces nouvelles? </a:t>
            </a:r>
          </a:p>
          <a:p>
            <a:r>
              <a:rPr lang="fr-FR" dirty="0" smtClean="0"/>
              <a:t>D’où ma femme arrive-t-elle samedi? D’où arrive ma femme samedi? </a:t>
            </a:r>
          </a:p>
        </p:txBody>
      </p:sp>
    </p:spTree>
    <p:extLst>
      <p:ext uri="{BB962C8B-B14F-4D97-AF65-F5344CB8AC3E}">
        <p14:creationId xmlns:p14="http://schemas.microsoft.com/office/powerpoint/2010/main" val="2875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Je lis toujours ce journal.</a:t>
            </a:r>
          </a:p>
          <a:p>
            <a:r>
              <a:rPr lang="fr-FR" dirty="0" smtClean="0"/>
              <a:t>Ils lisent le texte à la page douze.</a:t>
            </a:r>
          </a:p>
          <a:p>
            <a:r>
              <a:rPr lang="fr-FR" dirty="0" smtClean="0"/>
              <a:t>Répétez tous ces mots.</a:t>
            </a:r>
          </a:p>
          <a:p>
            <a:r>
              <a:rPr lang="fr-FR" dirty="0" smtClean="0"/>
              <a:t>Ouvrez les livres à la dernière page.</a:t>
            </a:r>
          </a:p>
          <a:p>
            <a:r>
              <a:rPr lang="fr-FR" dirty="0" smtClean="0"/>
              <a:t>C’est une bonne nouvelle, n’est-ce pas?</a:t>
            </a:r>
          </a:p>
          <a:p>
            <a:r>
              <a:rPr lang="fr-FR" dirty="0" smtClean="0"/>
              <a:t>Je sors toujours à neuf heures.</a:t>
            </a:r>
          </a:p>
          <a:p>
            <a:r>
              <a:rPr lang="fr-FR" dirty="0" smtClean="0"/>
              <a:t>Sonnez, s’il vous plaît, à la dernière porte.</a:t>
            </a:r>
          </a:p>
          <a:p>
            <a:r>
              <a:rPr lang="fr-FR" dirty="0" smtClean="0"/>
              <a:t>L’équipe de notre usine est très forte.</a:t>
            </a:r>
          </a:p>
          <a:p>
            <a:r>
              <a:rPr lang="fr-FR" dirty="0" smtClean="0"/>
              <a:t>Qu’est-ce que tu fais après les cours? </a:t>
            </a:r>
          </a:p>
          <a:p>
            <a:r>
              <a:rPr lang="fr-FR" dirty="0" smtClean="0"/>
              <a:t>Téléphonez à Pierre après les cours.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4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Je n’aime pas la couleur verte.</a:t>
            </a:r>
          </a:p>
          <a:p>
            <a:r>
              <a:rPr lang="fr-FR" dirty="0" smtClean="0"/>
              <a:t>Ecoutes-tu les nouvelles à la radio?</a:t>
            </a:r>
          </a:p>
          <a:p>
            <a:r>
              <a:rPr lang="fr-FR" dirty="0" smtClean="0"/>
              <a:t>Apportez une autre chaise, s’il vous plaît.</a:t>
            </a:r>
          </a:p>
          <a:p>
            <a:r>
              <a:rPr lang="fr-FR" dirty="0" smtClean="0"/>
              <a:t>Où habitent tes amis? – Ils habitent près de la Place Rouge.</a:t>
            </a:r>
          </a:p>
          <a:p>
            <a:r>
              <a:rPr lang="fr-FR" dirty="0" smtClean="0"/>
              <a:t>Où va Yvonne? – Elle va à l’école matrenelle.</a:t>
            </a:r>
          </a:p>
          <a:p>
            <a:r>
              <a:rPr lang="fr-FR" dirty="0" smtClean="0"/>
              <a:t>Où allez-vous? Je vais au cinéma.</a:t>
            </a:r>
          </a:p>
          <a:p>
            <a:r>
              <a:rPr lang="fr-FR" dirty="0" smtClean="0"/>
              <a:t>De quelle couleur est votre stylo? – Il est vert. </a:t>
            </a:r>
          </a:p>
          <a:p>
            <a:r>
              <a:rPr lang="fr-FR" dirty="0" smtClean="0"/>
              <a:t>Il veut étudier l’espagnol.</a:t>
            </a:r>
          </a:p>
          <a:p>
            <a:r>
              <a:rPr lang="fr-FR" dirty="0" smtClean="0"/>
              <a:t>Il faut écrire chaque mot à la ligne.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2945</TotalTime>
  <Words>354</Words>
  <Application>Microsoft Office PowerPoint</Application>
  <PresentationFormat>Экран (4:3)</PresentationFormat>
  <Paragraphs>53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Université du troisième âge Syktyvkar Leçon 25  </vt:lpstr>
      <vt:lpstr>Презентация PowerPoint</vt:lpstr>
      <vt:lpstr>Презентация PowerPoint</vt:lpstr>
      <vt:lpstr>Презентация PowerPoint</vt:lpstr>
      <vt:lpstr>Ex. 6 г</vt:lpstr>
      <vt:lpstr>Ex. 7</vt:lpstr>
      <vt:lpstr>Ex. 7</vt:lpstr>
      <vt:lpstr>Ex.12</vt:lpstr>
      <vt:lpstr>Ex.12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Ingvar</dc:creator>
  <cp:lastModifiedBy>Лариса</cp:lastModifiedBy>
  <cp:revision>167</cp:revision>
  <dcterms:created xsi:type="dcterms:W3CDTF">2015-04-27T04:36:48Z</dcterms:created>
  <dcterms:modified xsi:type="dcterms:W3CDTF">2020-05-16T15:15:55Z</dcterms:modified>
</cp:coreProperties>
</file>